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D0429-119E-4EA9-A86B-4D11FE84A202}" v="67" dt="2021-07-31T15:59:30.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53ED0429-119E-4EA9-A86B-4D11FE84A202}"/>
    <pc:docChg chg="undo redo custSel addSld modSld">
      <pc:chgData name="Daniel" userId="eacef71948dfa844" providerId="LiveId" clId="{53ED0429-119E-4EA9-A86B-4D11FE84A202}" dt="2021-07-31T16:03:37.761" v="1660" actId="1076"/>
      <pc:docMkLst>
        <pc:docMk/>
      </pc:docMkLst>
      <pc:sldChg chg="addSp delSp modSp mod setBg">
        <pc:chgData name="Daniel" userId="eacef71948dfa844" providerId="LiveId" clId="{53ED0429-119E-4EA9-A86B-4D11FE84A202}" dt="2021-07-31T15:49:58.202" v="976" actId="20577"/>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mod">
          <ac:chgData name="Daniel" userId="eacef71948dfa844" providerId="LiveId" clId="{53ED0429-119E-4EA9-A86B-4D11FE84A202}" dt="2021-07-31T15:49:58.202" v="976" actId="20577"/>
          <ac:graphicFrameMkLst>
            <pc:docMk/>
            <pc:sldMk cId="3946237197" sldId="258"/>
            <ac:graphicFrameMk id="8" creationId="{76F56330-F3DA-4411-803D-DBB38ABE2327}"/>
          </ac:graphicFrameMkLst>
        </pc:graphicFrameChg>
      </pc:sldChg>
      <pc:sldChg chg="addSp modSp new mod setBg">
        <pc:chgData name="Daniel" userId="eacef71948dfa844" providerId="LiveId" clId="{53ED0429-119E-4EA9-A86B-4D11FE84A202}" dt="2021-07-31T16:00:46.978" v="1652" actId="403"/>
        <pc:sldMkLst>
          <pc:docMk/>
          <pc:sldMk cId="2390265931" sldId="259"/>
        </pc:sldMkLst>
        <pc:spChg chg="mod">
          <ac:chgData name="Daniel" userId="eacef71948dfa844" providerId="LiveId" clId="{53ED0429-119E-4EA9-A86B-4D11FE84A202}" dt="2021-07-31T16:00:46.978" v="1652" actId="403"/>
          <ac:spMkLst>
            <pc:docMk/>
            <pc:sldMk cId="2390265931" sldId="259"/>
            <ac:spMk id="2" creationId="{EF6582E6-A23A-491D-A9AF-5039EA5FCDDF}"/>
          </ac:spMkLst>
        </pc:spChg>
        <pc:spChg chg="mod ord">
          <ac:chgData name="Daniel" userId="eacef71948dfa844" providerId="LiveId" clId="{53ED0429-119E-4EA9-A86B-4D11FE84A202}" dt="2021-07-31T16:00:42.082" v="1649" actId="403"/>
          <ac:spMkLst>
            <pc:docMk/>
            <pc:sldMk cId="2390265931" sldId="259"/>
            <ac:spMk id="3" creationId="{56A52D1C-8842-48BF-8FDB-6346FD7A974E}"/>
          </ac:spMkLst>
        </pc:spChg>
        <pc:spChg chg="add mod">
          <ac:chgData name="Daniel" userId="eacef71948dfa844" providerId="LiveId" clId="{53ED0429-119E-4EA9-A86B-4D11FE84A202}" dt="2021-07-31T15:59:40.454" v="1623" actId="26606"/>
          <ac:spMkLst>
            <pc:docMk/>
            <pc:sldMk cId="2390265931" sldId="259"/>
            <ac:spMk id="6" creationId="{3DD61DD3-0367-4FCB-BF5B-2F0557BF9C45}"/>
          </ac:spMkLst>
        </pc:spChg>
        <pc:spChg chg="add">
          <ac:chgData name="Daniel" userId="eacef71948dfa844" providerId="LiveId" clId="{53ED0429-119E-4EA9-A86B-4D11FE84A202}" dt="2021-07-31T15:59:40.454" v="1623" actId="26606"/>
          <ac:spMkLst>
            <pc:docMk/>
            <pc:sldMk cId="2390265931" sldId="259"/>
            <ac:spMk id="11" creationId="{DB66C9CD-6BF4-44CA-8078-0BB819080761}"/>
          </ac:spMkLst>
        </pc:spChg>
        <pc:picChg chg="add mod">
          <ac:chgData name="Daniel" userId="eacef71948dfa844" providerId="LiveId" clId="{53ED0429-119E-4EA9-A86B-4D11FE84A202}" dt="2021-07-31T15:59:40.454" v="1623" actId="26606"/>
          <ac:picMkLst>
            <pc:docMk/>
            <pc:sldMk cId="2390265931" sldId="259"/>
            <ac:picMk id="5" creationId="{E2FE71D7-C823-4266-8756-4DA443CED404}"/>
          </ac:picMkLst>
        </pc:picChg>
        <pc:cxnChg chg="add">
          <ac:chgData name="Daniel" userId="eacef71948dfa844" providerId="LiveId" clId="{53ED0429-119E-4EA9-A86B-4D11FE84A202}" dt="2021-07-31T15:59:40.454" v="1623" actId="26606"/>
          <ac:cxnSpMkLst>
            <pc:docMk/>
            <pc:sldMk cId="2390265931" sldId="259"/>
            <ac:cxnSpMk id="13" creationId="{77C6DF49-CBE3-4038-AC78-35DE4FD7CE8E}"/>
          </ac:cxnSpMkLst>
        </pc:cxnChg>
      </pc:sldChg>
      <pc:sldChg chg="addSp delSp modSp new mod setBg">
        <pc:chgData name="Daniel" userId="eacef71948dfa844" providerId="LiveId" clId="{53ED0429-119E-4EA9-A86B-4D11FE84A202}" dt="2021-07-31T15:58:32.440" v="1619" actId="26606"/>
        <pc:sldMkLst>
          <pc:docMk/>
          <pc:sldMk cId="2535941239" sldId="260"/>
        </pc:sldMkLst>
        <pc:spChg chg="mod">
          <ac:chgData name="Daniel" userId="eacef71948dfa844" providerId="LiveId" clId="{53ED0429-119E-4EA9-A86B-4D11FE84A202}" dt="2021-07-31T15:58:32.440" v="1619" actId="26606"/>
          <ac:spMkLst>
            <pc:docMk/>
            <pc:sldMk cId="2535941239" sldId="260"/>
            <ac:spMk id="2" creationId="{0FB69934-3042-47A5-A1AB-426DDC940217}"/>
          </ac:spMkLst>
        </pc:spChg>
        <pc:spChg chg="mod">
          <ac:chgData name="Daniel" userId="eacef71948dfa844" providerId="LiveId" clId="{53ED0429-119E-4EA9-A86B-4D11FE84A202}" dt="2021-07-31T15:58:32.440" v="1619" actId="26606"/>
          <ac:spMkLst>
            <pc:docMk/>
            <pc:sldMk cId="2535941239" sldId="260"/>
            <ac:spMk id="3" creationId="{2BCD40DF-345D-4A8C-B6BD-09A34EF4E098}"/>
          </ac:spMkLst>
        </pc:spChg>
        <pc:spChg chg="add mod">
          <ac:chgData name="Daniel" userId="eacef71948dfa844" providerId="LiveId" clId="{53ED0429-119E-4EA9-A86B-4D11FE84A202}" dt="2021-07-31T15:58:32.440" v="1619" actId="26606"/>
          <ac:spMkLst>
            <pc:docMk/>
            <pc:sldMk cId="2535941239" sldId="260"/>
            <ac:spMk id="6" creationId="{21418A2F-C9C8-4E62-AB65-0D8F7E0B2B90}"/>
          </ac:spMkLst>
        </pc:spChg>
        <pc:spChg chg="add del">
          <ac:chgData name="Daniel" userId="eacef71948dfa844" providerId="LiveId" clId="{53ED0429-119E-4EA9-A86B-4D11FE84A202}" dt="2021-07-31T15:58:25.482" v="1614" actId="26606"/>
          <ac:spMkLst>
            <pc:docMk/>
            <pc:sldMk cId="2535941239" sldId="260"/>
            <ac:spMk id="11" creationId="{EEE96A74-B62B-4642-AB22-7776A5F48CE7}"/>
          </ac:spMkLst>
        </pc:spChg>
        <pc:spChg chg="add del">
          <ac:chgData name="Daniel" userId="eacef71948dfa844" providerId="LiveId" clId="{53ED0429-119E-4EA9-A86B-4D11FE84A202}" dt="2021-07-31T15:58:31.115" v="1616" actId="26606"/>
          <ac:spMkLst>
            <pc:docMk/>
            <pc:sldMk cId="2535941239" sldId="260"/>
            <ac:spMk id="15" creationId="{B3E4F30C-F711-4B5B-BF39-0F71A2E8A8C4}"/>
          </ac:spMkLst>
        </pc:spChg>
        <pc:spChg chg="add del">
          <ac:chgData name="Daniel" userId="eacef71948dfa844" providerId="LiveId" clId="{53ED0429-119E-4EA9-A86B-4D11FE84A202}" dt="2021-07-31T15:58:31.115" v="1616" actId="26606"/>
          <ac:spMkLst>
            <pc:docMk/>
            <pc:sldMk cId="2535941239" sldId="260"/>
            <ac:spMk id="16" creationId="{DB66C9CD-6BF4-44CA-8078-0BB819080761}"/>
          </ac:spMkLst>
        </pc:spChg>
        <pc:spChg chg="add del">
          <ac:chgData name="Daniel" userId="eacef71948dfa844" providerId="LiveId" clId="{53ED0429-119E-4EA9-A86B-4D11FE84A202}" dt="2021-07-31T15:58:31.115" v="1616" actId="26606"/>
          <ac:spMkLst>
            <pc:docMk/>
            <pc:sldMk cId="2535941239" sldId="260"/>
            <ac:spMk id="17" creationId="{2772F870-D2E8-4E62-8E21-7C7E9AB44F62}"/>
          </ac:spMkLst>
        </pc:spChg>
        <pc:spChg chg="add del">
          <ac:chgData name="Daniel" userId="eacef71948dfa844" providerId="LiveId" clId="{53ED0429-119E-4EA9-A86B-4D11FE84A202}" dt="2021-07-31T15:58:31.115" v="1616" actId="26606"/>
          <ac:spMkLst>
            <pc:docMk/>
            <pc:sldMk cId="2535941239" sldId="260"/>
            <ac:spMk id="19" creationId="{A6E1E5C3-7E0A-4EFE-9FD9-A8CA2FDCC559}"/>
          </ac:spMkLst>
        </pc:spChg>
        <pc:spChg chg="add del">
          <ac:chgData name="Daniel" userId="eacef71948dfa844" providerId="LiveId" clId="{53ED0429-119E-4EA9-A86B-4D11FE84A202}" dt="2021-07-31T15:58:32.420" v="1618" actId="26606"/>
          <ac:spMkLst>
            <pc:docMk/>
            <pc:sldMk cId="2535941239" sldId="260"/>
            <ac:spMk id="21" creationId="{1AEB7F98-32EC-40D3-89EE-C8433023163A}"/>
          </ac:spMkLst>
        </pc:spChg>
        <pc:spChg chg="add">
          <ac:chgData name="Daniel" userId="eacef71948dfa844" providerId="LiveId" clId="{53ED0429-119E-4EA9-A86B-4D11FE84A202}" dt="2021-07-31T15:58:32.440" v="1619" actId="26606"/>
          <ac:spMkLst>
            <pc:docMk/>
            <pc:sldMk cId="2535941239" sldId="260"/>
            <ac:spMk id="24" creationId="{DB66C9CD-6BF4-44CA-8078-0BB819080761}"/>
          </ac:spMkLst>
        </pc:spChg>
        <pc:picChg chg="add mod">
          <ac:chgData name="Daniel" userId="eacef71948dfa844" providerId="LiveId" clId="{53ED0429-119E-4EA9-A86B-4D11FE84A202}" dt="2021-07-31T15:58:32.440" v="1619" actId="26606"/>
          <ac:picMkLst>
            <pc:docMk/>
            <pc:sldMk cId="2535941239" sldId="260"/>
            <ac:picMk id="5" creationId="{04477D3C-D020-4D7F-A70D-A3C2767081B8}"/>
          </ac:picMkLst>
        </pc:picChg>
        <pc:cxnChg chg="add del">
          <ac:chgData name="Daniel" userId="eacef71948dfa844" providerId="LiveId" clId="{53ED0429-119E-4EA9-A86B-4D11FE84A202}" dt="2021-07-31T15:58:25.482" v="1614" actId="26606"/>
          <ac:cxnSpMkLst>
            <pc:docMk/>
            <pc:sldMk cId="2535941239" sldId="260"/>
            <ac:cxnSpMk id="13" creationId="{3A513CAD-9784-4D35-BAF9-1F7DDD697BDB}"/>
          </ac:cxnSpMkLst>
        </pc:cxnChg>
        <pc:cxnChg chg="add del">
          <ac:chgData name="Daniel" userId="eacef71948dfa844" providerId="LiveId" clId="{53ED0429-119E-4EA9-A86B-4D11FE84A202}" dt="2021-07-31T15:58:31.115" v="1616" actId="26606"/>
          <ac:cxnSpMkLst>
            <pc:docMk/>
            <pc:sldMk cId="2535941239" sldId="260"/>
            <ac:cxnSpMk id="18" creationId="{77C6DF49-CBE3-4038-AC78-35DE4FD7CE8E}"/>
          </ac:cxnSpMkLst>
        </pc:cxnChg>
        <pc:cxnChg chg="add del">
          <ac:chgData name="Daniel" userId="eacef71948dfa844" providerId="LiveId" clId="{53ED0429-119E-4EA9-A86B-4D11FE84A202}" dt="2021-07-31T15:58:32.420" v="1618" actId="26606"/>
          <ac:cxnSpMkLst>
            <pc:docMk/>
            <pc:sldMk cId="2535941239" sldId="260"/>
            <ac:cxnSpMk id="22" creationId="{77C6DF49-CBE3-4038-AC78-35DE4FD7CE8E}"/>
          </ac:cxnSpMkLst>
        </pc:cxnChg>
        <pc:cxnChg chg="add">
          <ac:chgData name="Daniel" userId="eacef71948dfa844" providerId="LiveId" clId="{53ED0429-119E-4EA9-A86B-4D11FE84A202}" dt="2021-07-31T15:58:32.440" v="1619" actId="26606"/>
          <ac:cxnSpMkLst>
            <pc:docMk/>
            <pc:sldMk cId="2535941239" sldId="260"/>
            <ac:cxnSpMk id="25" creationId="{77C6DF49-CBE3-4038-AC78-35DE4FD7CE8E}"/>
          </ac:cxnSpMkLst>
        </pc:cxnChg>
      </pc:sldChg>
      <pc:sldChg chg="addSp delSp modSp new mod">
        <pc:chgData name="Daniel" userId="eacef71948dfa844" providerId="LiveId" clId="{53ED0429-119E-4EA9-A86B-4D11FE84A202}" dt="2021-07-31T16:03:37.761" v="1660" actId="1076"/>
        <pc:sldMkLst>
          <pc:docMk/>
          <pc:sldMk cId="3215507506" sldId="261"/>
        </pc:sldMkLst>
        <pc:spChg chg="mod">
          <ac:chgData name="Daniel" userId="eacef71948dfa844" providerId="LiveId" clId="{53ED0429-119E-4EA9-A86B-4D11FE84A202}" dt="2021-07-31T16:00:06.836" v="1626" actId="20577"/>
          <ac:spMkLst>
            <pc:docMk/>
            <pc:sldMk cId="3215507506" sldId="261"/>
            <ac:spMk id="2" creationId="{F3371E6A-F675-4F0C-9682-82F89A2D77DB}"/>
          </ac:spMkLst>
        </pc:spChg>
        <pc:spChg chg="mod">
          <ac:chgData name="Daniel" userId="eacef71948dfa844" providerId="LiveId" clId="{53ED0429-119E-4EA9-A86B-4D11FE84A202}" dt="2021-07-31T16:00:30.991" v="1642" actId="20577"/>
          <ac:spMkLst>
            <pc:docMk/>
            <pc:sldMk cId="3215507506" sldId="261"/>
            <ac:spMk id="3" creationId="{985EE536-CA9E-4D9C-967C-BFE401DB17F4}"/>
          </ac:spMkLst>
        </pc:spChg>
        <pc:spChg chg="add del">
          <ac:chgData name="Daniel" userId="eacef71948dfa844" providerId="LiveId" clId="{53ED0429-119E-4EA9-A86B-4D11FE84A202}" dt="2021-07-31T16:03:22.357" v="1654" actId="22"/>
          <ac:spMkLst>
            <pc:docMk/>
            <pc:sldMk cId="3215507506" sldId="261"/>
            <ac:spMk id="5" creationId="{637E18F1-0910-4249-8CE4-DE11609A6ADB}"/>
          </ac:spMkLst>
        </pc:spChg>
        <pc:spChg chg="add del">
          <ac:chgData name="Daniel" userId="eacef71948dfa844" providerId="LiveId" clId="{53ED0429-119E-4EA9-A86B-4D11FE84A202}" dt="2021-07-31T16:03:34.426" v="1658" actId="22"/>
          <ac:spMkLst>
            <pc:docMk/>
            <pc:sldMk cId="3215507506" sldId="261"/>
            <ac:spMk id="7" creationId="{FDE59A00-132A-4D78-80BD-C51D4BDAD4BC}"/>
          </ac:spMkLst>
        </pc:spChg>
        <pc:spChg chg="add mod">
          <ac:chgData name="Daniel" userId="eacef71948dfa844" providerId="LiveId" clId="{53ED0429-119E-4EA9-A86B-4D11FE84A202}" dt="2021-07-31T16:03:37.761" v="1660" actId="1076"/>
          <ac:spMkLst>
            <pc:docMk/>
            <pc:sldMk cId="3215507506" sldId="261"/>
            <ac:spMk id="9" creationId="{7A62FA39-2382-4D62-A315-02A06485C50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dirty="0"/>
            <a:t>ETL (Extract, Transform and Load)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dirty="0"/>
            <a:t>ETL (Extract, Transform and Load)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disabilitythinking.blogspot.com/2015/09/brainstorming.html"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ater.weather.gov/ahps/" TargetMode="External"/><Relationship Id="rId2" Type="http://schemas.openxmlformats.org/officeDocument/2006/relationships/hyperlink" Target="https://data.cityofchicago.org/Parks-Recreation/Beach-Lab-Data/2ivx-z93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642901586"/>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9934-3042-47A5-A1AB-426DDC940217}"/>
              </a:ext>
            </a:extLst>
          </p:cNvPr>
          <p:cNvSpPr>
            <a:spLocks noGrp="1"/>
          </p:cNvSpPr>
          <p:nvPr>
            <p:ph type="title"/>
          </p:nvPr>
        </p:nvSpPr>
        <p:spPr>
          <a:xfrm>
            <a:off x="1080000" y="540033"/>
            <a:ext cx="4426782" cy="1331604"/>
          </a:xfrm>
        </p:spPr>
        <p:txBody>
          <a:bodyPr anchor="b">
            <a:normAutofit/>
          </a:bodyPr>
          <a:lstStyle/>
          <a:p>
            <a:pPr algn="ctr"/>
            <a:r>
              <a:rPr lang="en-US"/>
              <a:t>Brain Storming</a:t>
            </a:r>
          </a:p>
        </p:txBody>
      </p:sp>
      <p:cxnSp>
        <p:nvCxnSpPr>
          <p:cNvPr id="25"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CD40DF-345D-4A8C-B6BD-09A34EF4E09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en-US" sz="1400" dirty="0"/>
              <a:t>Looking further into machine learning and deep learning we though the following ideas for the project:</a:t>
            </a:r>
          </a:p>
          <a:p>
            <a:pPr marL="457200" indent="-457200">
              <a:lnSpc>
                <a:spcPct val="115000"/>
              </a:lnSpc>
              <a:buAutoNum type="arabicPeriod"/>
            </a:pPr>
            <a:r>
              <a:rPr lang="en-US" sz="1400" dirty="0"/>
              <a:t>Using Machine Learning to </a:t>
            </a:r>
            <a:r>
              <a:rPr lang="en-US" sz="1400" dirty="0" err="1"/>
              <a:t>cartoonify</a:t>
            </a:r>
            <a:r>
              <a:rPr lang="en-US" sz="1400" dirty="0"/>
              <a:t> real images</a:t>
            </a:r>
          </a:p>
          <a:p>
            <a:pPr marL="457200" indent="-457200">
              <a:lnSpc>
                <a:spcPct val="115000"/>
              </a:lnSpc>
              <a:buAutoNum type="arabicPeriod"/>
            </a:pPr>
            <a:r>
              <a:rPr lang="en-US" sz="1400" dirty="0"/>
              <a:t>Using Machine Learning for sign recognition </a:t>
            </a:r>
          </a:p>
          <a:p>
            <a:pPr marL="457200" indent="-457200">
              <a:lnSpc>
                <a:spcPct val="115000"/>
              </a:lnSpc>
              <a:buAutoNum type="arabicPeriod"/>
            </a:pPr>
            <a:r>
              <a:rPr lang="en-US" sz="1400" dirty="0"/>
              <a:t>Using Machine Learning to predict credit card approval </a:t>
            </a:r>
          </a:p>
          <a:p>
            <a:pPr marL="457200" indent="-457200">
              <a:lnSpc>
                <a:spcPct val="115000"/>
              </a:lnSpc>
              <a:buAutoNum type="arabicPeriod"/>
            </a:pPr>
            <a:r>
              <a:rPr lang="en-US" sz="1400" dirty="0"/>
              <a:t>Environmental and health ideas. Using Machine Learning to predict the levels of E. Coli in the Chicago beaches.</a:t>
            </a:r>
          </a:p>
          <a:p>
            <a:pPr marL="457200" indent="-457200">
              <a:lnSpc>
                <a:spcPct val="115000"/>
              </a:lnSpc>
              <a:buAutoNum type="arabicPeriod"/>
            </a:pPr>
            <a:endParaRPr lang="en-US" sz="1400" dirty="0"/>
          </a:p>
        </p:txBody>
      </p:sp>
      <p:pic>
        <p:nvPicPr>
          <p:cNvPr id="5" name="Picture 4" descr="A picture containing cake, birthday&#10;&#10;Description automatically generated">
            <a:extLst>
              <a:ext uri="{FF2B5EF4-FFF2-40B4-BE49-F238E27FC236}">
                <a16:creationId xmlns:a16="http://schemas.microsoft.com/office/drawing/2014/main" id="{04477D3C-D020-4D7F-A70D-A3C2767081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4800" y="2309770"/>
            <a:ext cx="4996212" cy="2235804"/>
          </a:xfrm>
          <a:prstGeom prst="rect">
            <a:avLst/>
          </a:prstGeom>
        </p:spPr>
      </p:pic>
      <p:sp>
        <p:nvSpPr>
          <p:cNvPr id="6" name="TextBox 5">
            <a:extLst>
              <a:ext uri="{FF2B5EF4-FFF2-40B4-BE49-F238E27FC236}">
                <a16:creationId xmlns:a16="http://schemas.microsoft.com/office/drawing/2014/main" id="{21418A2F-C9C8-4E62-AB65-0D8F7E0B2B90}"/>
              </a:ext>
            </a:extLst>
          </p:cNvPr>
          <p:cNvSpPr txBox="1"/>
          <p:nvPr/>
        </p:nvSpPr>
        <p:spPr>
          <a:xfrm>
            <a:off x="9063445" y="4345519"/>
            <a:ext cx="25875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disabilitythinking.blogspot.com/2015/09/brainstorm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3594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a:xfrm>
            <a:off x="4984750" y="1011237"/>
            <a:ext cx="6120000" cy="860400"/>
          </a:xfrm>
        </p:spPr>
        <p:txBody>
          <a:bodyPr anchor="b">
            <a:normAutofit/>
          </a:bodyPr>
          <a:lstStyle/>
          <a:p>
            <a:pPr algn="ctr"/>
            <a:r>
              <a:rPr lang="en-US" sz="4000" dirty="0"/>
              <a:t>Decision making </a:t>
            </a:r>
          </a:p>
        </p:txBody>
      </p:sp>
      <p:pic>
        <p:nvPicPr>
          <p:cNvPr id="5" name="Picture 4" descr="A picture containing text, circuit, electronics&#10;&#10;Description automatically generated">
            <a:extLst>
              <a:ext uri="{FF2B5EF4-FFF2-40B4-BE49-F238E27FC236}">
                <a16:creationId xmlns:a16="http://schemas.microsoft.com/office/drawing/2014/main" id="{E2FE71D7-C823-4266-8756-4DA443CED4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63" r="15261"/>
          <a:stretch/>
        </p:blipFill>
        <p:spPr>
          <a:xfrm>
            <a:off x="20" y="10"/>
            <a:ext cx="3870969" cy="6857990"/>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en-US" dirty="0"/>
              <a:t>Chicago Summertime is critical, and we all enjoy the beach, but we wanted to make sure the beach we go to is safe for us. E. Coli is a dangerous germ, and swimming in waters with a high presence of this germ is not a wise choice. Our model aims to predict the presence of E. Coli in Chicago beaches water using machine learning. </a:t>
            </a:r>
          </a:p>
        </p:txBody>
      </p:sp>
      <p:sp>
        <p:nvSpPr>
          <p:cNvPr id="6" name="TextBox 5">
            <a:extLst>
              <a:ext uri="{FF2B5EF4-FFF2-40B4-BE49-F238E27FC236}">
                <a16:creationId xmlns:a16="http://schemas.microsoft.com/office/drawing/2014/main" id="{3DD61DD3-0367-4FCB-BF5B-2F0557BF9C45}"/>
              </a:ext>
            </a:extLst>
          </p:cNvPr>
          <p:cNvSpPr txBox="1"/>
          <p:nvPr/>
        </p:nvSpPr>
        <p:spPr>
          <a:xfrm>
            <a:off x="1445325" y="6657945"/>
            <a:ext cx="24256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esearchoutreach.org/articles/biases-from-big-data-the-prejudiced-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26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1E6A-F675-4F0C-9682-82F89A2D77DB}"/>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985EE536-CA9E-4D9C-967C-BFE401DB17F4}"/>
              </a:ext>
            </a:extLst>
          </p:cNvPr>
          <p:cNvSpPr>
            <a:spLocks noGrp="1"/>
          </p:cNvSpPr>
          <p:nvPr>
            <p:ph idx="1"/>
          </p:nvPr>
        </p:nvSpPr>
        <p:spPr/>
        <p:txBody>
          <a:bodyPr/>
          <a:lstStyle/>
          <a:p>
            <a:pPr marL="0" indent="0">
              <a:buNone/>
            </a:pPr>
            <a:r>
              <a:rPr lang="en-US" dirty="0"/>
              <a:t>Extract</a:t>
            </a:r>
          </a:p>
          <a:p>
            <a:pPr marL="0" lvl="1">
              <a:lnSpc>
                <a:spcPct val="115000"/>
              </a:lnSpc>
            </a:pPr>
            <a:r>
              <a:rPr lang="en-US" dirty="0"/>
              <a:t>Based on this, we gather three primary data sets. Here are the sources of the data we decided to use:</a:t>
            </a:r>
          </a:p>
          <a:p>
            <a:pPr marL="457200" lvl="1" indent="-457200">
              <a:lnSpc>
                <a:spcPct val="115000"/>
              </a:lnSpc>
              <a:buAutoNum type="arabicPeriod"/>
            </a:pPr>
            <a:r>
              <a:rPr lang="en-US" dirty="0">
                <a:hlinkClick r:id="rId2"/>
              </a:rPr>
              <a:t>https://data.cityofchicago.org/Parks-Recreation/Beach-Lab-Data/2ivx-z93u</a:t>
            </a:r>
            <a:endParaRPr lang="en-US" dirty="0"/>
          </a:p>
          <a:p>
            <a:pPr marL="457200" lvl="1" indent="-457200">
              <a:lnSpc>
                <a:spcPct val="115000"/>
              </a:lnSpc>
              <a:buAutoNum type="arabicPeriod"/>
            </a:pPr>
            <a:r>
              <a:rPr lang="en-US" dirty="0">
                <a:hlinkClick r:id="rId2"/>
              </a:rPr>
              <a:t>https://data.cityofchicago.org/Parks-Recreation/Beach-Lab-Data/2ivx-z93u</a:t>
            </a:r>
            <a:endParaRPr lang="en-US" dirty="0"/>
          </a:p>
          <a:p>
            <a:pPr marL="457200" lvl="1" indent="-457200">
              <a:lnSpc>
                <a:spcPct val="115000"/>
              </a:lnSpc>
              <a:buAutoNum type="arabicPeriod"/>
            </a:pPr>
            <a:r>
              <a:rPr lang="en-US" dirty="0">
                <a:hlinkClick r:id="rId3"/>
              </a:rPr>
              <a:t>https://water.weather.gov/ahps/</a:t>
            </a:r>
            <a:endParaRPr lang="en-US" dirty="0"/>
          </a:p>
          <a:p>
            <a:pPr marL="0" indent="0">
              <a:buNone/>
            </a:pPr>
            <a:endParaRPr lang="en-US" dirty="0"/>
          </a:p>
        </p:txBody>
      </p:sp>
      <p:sp>
        <p:nvSpPr>
          <p:cNvPr id="9" name="TextBox 8">
            <a:extLst>
              <a:ext uri="{FF2B5EF4-FFF2-40B4-BE49-F238E27FC236}">
                <a16:creationId xmlns:a16="http://schemas.microsoft.com/office/drawing/2014/main" id="{7A62FA39-2382-4D62-A315-02A06485C506}"/>
              </a:ext>
            </a:extLst>
          </p:cNvPr>
          <p:cNvSpPr txBox="1"/>
          <p:nvPr/>
        </p:nvSpPr>
        <p:spPr>
          <a:xfrm>
            <a:off x="2276475" y="4858435"/>
            <a:ext cx="6096000" cy="646331"/>
          </a:xfrm>
          <a:prstGeom prst="rect">
            <a:avLst/>
          </a:prstGeom>
          <a:noFill/>
        </p:spPr>
        <p:txBody>
          <a:bodyPr wrap="square">
            <a:spAutoFit/>
          </a:bodyPr>
          <a:lstStyle/>
          <a:p>
            <a:r>
              <a:rPr lang="en-US" dirty="0"/>
              <a:t>https://media.giphy.com/media/V4NSR1NG2p0KeJJyr5/giphy.gif</a:t>
            </a:r>
          </a:p>
        </p:txBody>
      </p:sp>
    </p:spTree>
    <p:extLst>
      <p:ext uri="{BB962C8B-B14F-4D97-AF65-F5344CB8AC3E}">
        <p14:creationId xmlns:p14="http://schemas.microsoft.com/office/powerpoint/2010/main" val="3215507506"/>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26</TotalTime>
  <Words>363</Words>
  <Application>Microsoft Office PowerPoint</Application>
  <PresentationFormat>Widescreen</PresentationFormat>
  <Paragraphs>30</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Arial</vt:lpstr>
      <vt:lpstr>Avenir Next LT Pro Light</vt:lpstr>
      <vt:lpstr>Rockwell Nova Light</vt:lpstr>
      <vt:lpstr>Wingdings</vt:lpstr>
      <vt:lpstr>LeafVTI</vt:lpstr>
      <vt:lpstr>Safe Beaches for ALL Chicago IL</vt:lpstr>
      <vt:lpstr>Purpose </vt:lpstr>
      <vt:lpstr>Process</vt:lpstr>
      <vt:lpstr>Brain Storming</vt:lpstr>
      <vt:lpstr>Decision making </vt:lpstr>
      <vt:lpstr>ETL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2021-07-31T16:03:53Z</dcterms:modified>
</cp:coreProperties>
</file>